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para yatırma yöntemle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1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Türkiye'de yatırma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Papara: Yerel olarak yaygın bir e-cüzdan; yatırımlar çoğunlukla hızlı yans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nka kartları: Kartla doğrudan yatırma; bazı bankalar bahis işlemlerini kısıtl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avale/EFT: Banka hesabından transfer; işlem bankanın çalışma saatlerine göre değiş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ripto para: Engellemeden bağımsız çalıştığı için tercih edilebilir; ağ ücretleri uygulan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ürkiye için tipik kanallar Papara, banka kartı, havale/EFT ve kriptodur; yöntem seçerken çekimde de aynı kanalı kullanabilmeyi göz önünde bulunduru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Papara ile yatırma adım adı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esabınıza giriş yapın ve para yatırma (kasa) bölümünü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öntem listesinden Papara'yı seç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tırmak istediğiniz tutarı ₺ cinsinden girin; minimum sınırı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önlendirildiğiniz Papara ekranında bilgilerinizi doğru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İşlemi onaylayın ve bakiyenizin hesaba yansımasını be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Papara yatırma kasadan yöntem seçip tutar girerek yapılır; cüzdanın kendi adınıza olması çekim aşamasında sorun yaşamamak için önemlid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Minimum tutar ve komisyo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inimum tutar: Genellikle düşük seviyelerden başlar; kesin değer yönteme ve resmi siteye göre değiş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tırma komisyonu: Çoğu kanalda yatırmada komisyon alınmaz; istisnalar o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ripto ağ ücreti: Kriptoda işlem operatör değil, blok zinciri ücreti olarak uygulan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nka tarafı masraf: Bankanız kendi işlem ücretini ayrıca yansıt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inimum düşük tutarlardan başlar ve çoğu kanalda yatırma komisyonsuzdur; kripto ağ ücreti ve banka masrafı istisnadır, kesin değerler resmi siteden teyit edil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Yatırma sorun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Para yansımadı: İşlem "beklemede" olabilir; birkaç dakika bekleyin ve işlem geçmişini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nka reddi: Bazı bankalar bahis işlemlerini engelleyebilir; alternatif yöntem den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Üçüncü kişi cüzdanı: Başkasına ait Papara/kart ile yatırma çekim aşamasında sorun yara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ahte siteye yatırma: Kopya bir "giriş adresine" yatırılan para tamamen kaybedil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Çoğu yatırma sorunu yöntem ve hesap bilgisi kontrolüyle çözülür; sahte siteye yatırılan para Türkiye'de telafi edilemez, önce adresi doğrulayı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Ödeme güvenliğ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tırmadan önce bağlantının şifreli (HTTPS) olduğunu ve adresin doğru olduğunu teyit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lnızca kendi adınıza kayıtlı kart/cüzdan kullanın; bu hem güvenlik hem doğrulama açısından gerek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alka açık Wi-Fi üzerinde ödeme bilgisi girmeyin; mümkünse güvenli kendi ağınızı kulla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osyal medyada paylaşılan kısaltılmış linklere yatırma yapmayın; kopya siteler veri ça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Ödemeyi yalnızca şifreli ve doğrulanmış resmi adresten, kendi adınıza kayıtlı yöntemle yapın; sahte adres en büyük riskt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para-yati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2026-07-07T19:54:14Z</dcterms:created>
  <dcterms:modified xsi:type="dcterms:W3CDTF">2026-07-07T19:54:14Z</dcterms:modified>
  <dc:title>1xBet para yatırma 2026: Papara ve yöntemler</dc:title>
  <dc:description>1xBet'e nasıl para yatırılır 2026: Papara, banka kartları, havale/EFT ve kripto, minimum tutarlar, komisyonlar ve yatırma sorunlarının çözümü. Pratik rehber.</dc:description>
  <dc:subject>1xBet para yatırma yöntemleri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