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bahis çizgisi ve oranl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0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angi sporlar mevc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Futbol — Süper Lig, Türkiye Kupası ve büyük 5 Avrupa ligi dahil en kalabalık bölü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asketbol — NBA, EuroLeague ve Türkiye Basketbol Süper Lig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enis — Grand Slam'ler, ATP/WTA turnuvaları, alt seviye Challenger maç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-spor — CS2, Dota 2, LoL gibi başlıklarda hem maç öncesi hem canlı mark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anal sporlar — gerçek maç olmadığında 24 saat akan simülasyon bahis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por yelpazesi geniştir ama derinlik dala göre değişir; futbol ve tenis en zengin bölümlerd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Market derinliğ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onuç marketleri — 1X2, çifte şans, beraberlikte ia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ol marketleri — alt/üst çizgileri, karşılıklı gol, ilk/son go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andikap — Avrupa ve Asya handikabı farklı çizgiler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yuncu ve istatistik — gol atacak oyuncu, şut, korner, kart adet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Periyot ve devre — ilk yarı/maç kombinasyonları, devre sonucu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Popüler maçlarda market derinliği yüksek, niş karşılaşmalarda temel seçeneklerle sınırlıd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Maç öncesi ve canlı çizg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ç öncesi — etkinlik başlamadan açılır, en geniş market yelpazesi burada bulunu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— gol, kart, korner gibi olaylara göre oranlar yeniden hesaplan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ran dalgalanması — canlıda bir gol sonrası ilgili marketler kısa süre askıya alın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örsel takip — canlı bölümde maç istatistikleri ve bazı karşılaşmalarda yayın bulunu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ç öncesi çizgi planlı bahis, canlı çizgi anlık karar için uygundur; canlıda oran kayması normal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Marj ve oran değ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üyük futbol etkinlikleri — marj tipik olarak orta seviyede, oranlar rekabetç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Niş ligler ve alt marketler — marj genişler, getiri görece düş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bahis — hız primi nedeniyle marj maç öncesine göre biraz daha yüksek ol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eğer arayışı — popüler favorilerde değil, dikkatli analiz edilen alt marketlerde bulunu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üyük futbolda marj orta seviye ve oranlar rekabetçi; niş marketlerde marj geniş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Güçlü ve zayıf yön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rtı: futbolda Süper Lig ve Avrupa kupalarını kapsayan çok sayıda mark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rtı: canlı bölümde hızlı güncellenen oranlar ve bazı maçlarda y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rtı: e-spor ve sanal bahis gibi alternatif dallarda derinli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ksi: niş liglerde ve alt marketlerde oran değeri düş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ksi: Türkiye'de resmi siteye erişim engellenir, giriş adresi sık değiş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ksi: bonus ve limit koşulları sade sunulmaz, resmi sitede güncelleni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oranlar-cizg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2026-07-07T19:54:13Z</dcterms:created>
  <dcterms:modified xsi:type="dcterms:W3CDTF">2026-07-07T19:54:13Z</dcterms:modified>
  <dc:title>1xBet oranlar ve çizgi 2026: spor kapsamı</dc:title>
  <dc:description>1xBet bahis çizgisi ve oranları 2026: hangi sporlar var, market derinliği, marj ve önemli etkinliklerde oranların ne kadar iyi olduğu. Güçlü ve zayıf yönler.</dc:description>
  <dc:subject>1xBet bahis çizgisi ve oranlar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