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3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1xBet oranları ve marjı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Emre Yıldırım, bahis editörü · 09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Bahisçi marjı ned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İma edilen olasılık — bir oranın yansıttığı sonuç ihtimali (1 ÷ oran)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Toplam fazlalık — tüm sonuçların ima edilen olasılık toplamının %100\'ü aşmas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Düşük marj — oyuncuya daha yüksek getiri, daha değerli ora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üksek marj — operatör avantajı artar, getiri düş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Marj, oranlara gizlenmiş operatör payıdır ve uzun vadede oyuncunun getirisini düşürü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Spora göre 1xBet marj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Marj her sporda ve markette aynı değildir. Yüksek hacimli futbol etkinliklerinde daha dardır; niş dallarda ve az işlem gören marketlerde genişler. Aşağıdaki tablo tipik aralıkları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üyük futbolda marj daha dar ve getiri yüksek; niş marketlerde marj en genişti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Maç öncesi ve canlı oran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Maç öncesi — daha kararlı oranlar, görece dar marj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Canlı — hız primi nedeniyle marj biraz daha geniş ol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Olay sonrası — gol veya kart sonrası marketler kapanır ve yeni marjla açıl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Oran kayması — canlıda onay anında oran değişe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Maç öncesi oranlar genelde daha dar marjlı; canlıda hız primi marjı biraz genişlet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Rakiplerle karşılaştır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erel lisanslı operatörler — düzenlemeye tabi, market derinliği daha sınırlı ol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Diğer bahis siteleri — daha geniş market sunabilir, marj politikası değişkend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arşılaştırma yöntemi — aynı maç, aynı market, aynı a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Dikkat — yüksek oran her zaman düşük marj demek değildir, bütüne bakılmal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Oran değerini ölçmek için aynı marketi aynı anda karşılaştır; tek yüksek oran düşük marj anlamına gelmez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Değerli bahisleri bulm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Uzmanlaştığın markete odaklan — bildiğin ligde değer fark etmek daha kolayd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Oranı karşılaştır — aynı marketi farklı yerlerde değerlend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üksek hacimli marketleri tercih et — marj burada daha dardı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Niş marketlerde temkinli ol — yüksek oran çoğu zaman geniş marj demekt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Kaydını tut — bahis günlüğü, hangi yaklaşımın işe yaradığını göster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Değer arayışı garanti kazanç değil, marj dezavantajını azaltan disiplinli bir yaklaşımdı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https://betturkey.site/1xbet-oran-marj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Bağımsız bilgilendirme amaçlı bir 1xBet incelemesidir. Bu site operatöre ait değildir ve bahis operatörü değildir: içerik yalnızca referans amaçlıdır. Bahis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Emre Yıldırım, bahis editörü</dc:creator>
  <cp:lastModifiedBy>Unknown Creator</cp:lastModifiedBy>
  <dcterms:created xsi:type="dcterms:W3CDTF">2026-07-07T19:54:11Z</dcterms:created>
  <dcterms:modified xsi:type="dcterms:W3CDTF">2026-07-07T19:54:11Z</dcterms:modified>
  <dc:title>1xBet oran ve marj 2026: getiri ne kadar iyi?</dc:title>
  <dc:description>1xBet oranları ve marjı 2026: önemli etkinliklerde oranların kalitesi, marj nasıl hesaplanır ve 1xBet rakiplerine göre nerede öne geçer ya da geride kalır.</dc:description>
  <dc:subject>1xBet oranları ve marjı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