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1xBet kayıt: adım adım üyeli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Emre Yıldırım, bahis editörü · 15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Kayıt yönte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ek tıkla kayıt: en hızlı yol; sistem bir hesap ID\'si verir, bilgiler sonra tamamlan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elefon ile kayıt: numara doğrulamasıyla; SMS kodu gerektir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-posta ile kayıt: e-posta doğrulamasıyla; standart ve eksiksiz yönte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osyal hesap: mevcut bir hesabı bağlayarak hızlı giriş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ek tık en hızlı, e-posta/telefon en eksiksiz yöntemdir; para birimi ve kişisel bilgiyi baştan doğru girmek önemlid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esabı adım adım oluştu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üncel ve resmi adresi doğrulayın, ardından "Kayıt Ol" bölümünü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ayıt yöntemini seçin (e-posta veya telefon) ve bilgileri gi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esap para birimini ₺ olarak seçin ve güçlü, benzersiz bir şifre belir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elen doğrulama kodu/bağlantısıyla e-posta veya telefonu onay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ş (18+) ve koşul onayını verin, ardından hesabınıza giriş yap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dımlar: adres doğrula, yöntem seç, ₺ ve güçlü şifre belirle, doğrula, yaş onayı ver; bilgileri kimlikle birebir g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Uygulamadan kayı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Resmi kaynaktan uygulamayı kurun (Android için APK, iOS için resmi yönerge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Uygulamada "Kayıt Ol" seçeneğini açın ve yöntemi belir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ilgileri girin, para birimini ₺ seçin ve güçlü bir şifre belir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oğrulama adımını tamamlayın ve bildirimleri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Uygulamadan kayıt tarayıcıyla aynı akıştadır; uygulamayı yalnızca resmi kaynaktan kurun ve adres avantajından yararlanı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Sık hatalar ve çözü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oğrulama kodu gelmiyor: spam klasörünü kontrol edin, numara/e-posta yazımını doğrulayın, kısa süre bekleyip tekrar istey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"Bu e-posta/telefon kayıtlı": daha önce kayıt olmuş olabilirsiniz — kayıt yerine giriş/şifre kurtarmayı deney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nlış para birimi: ₺ dışında seçtiyseniz değiştirmek zor olabilir, kayıttan önce kontrol ed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ilgi uyuşmazlığı: kimliğinizle birebir aynı bilgi girmezseniz KYC ve para çekme engellene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ahte adreste kayıt: en ciddi hata — kayıt öncesi adresin gerçek olduğunu mutlaka doğrulay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ayıt hatalarının çoğu kod, bilgi ve para birimi kaynaklıdır; en ciddi risk sahte adreste kayıttı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Kayıttan sonra ne yapılı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imlik doğrulama (KYC): istendiğinde kimlik belgesini yükleyin; bilgilerin kayıtla aynı olması şar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üvenlik: iki adımlı doğrulamayı açın, şifrenizi başka yerde kullanmay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Ödeme yöntemi: Papara, banka kartı, havale/EFT veya kripto tanımlay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onus koşulları: hoş geldin bonusunun çevrim ve süre şartlarını okuy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ınır araçları: varsa yatırma/kayıp limiti gibi sorumlu oyun araçlarını ayarlay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ayıt sonrası ilk işler: KYC'yi tamamla, güvenliği aç, ödeme tanımla, bonus koşullarını oku ve sınır araçlarını ayarl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ttps://betturkey.site/1xbet-kayi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Bağımsız bilgilendirme amaçlı bir 1xBet incelemesidir. Bu site operatöre ait değildir ve bahis operatörü değildir: içerik yalnızca referans amaçlıdır. Bahis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Emre Yıldırım, bahis editörü</dc:creator>
  <cp:lastModifiedBy>Unknown Creator</cp:lastModifiedBy>
  <dcterms:created xsi:type="dcterms:W3CDTF">2026-07-07T19:54:14Z</dcterms:created>
  <dcterms:modified xsi:type="dcterms:W3CDTF">2026-07-07T19:54:14Z</dcterms:modified>
  <dc:title>1xBet kayıt 2026: adım adım nasıl üye olunur</dc:title>
  <dc:description>1xBet'e nasıl kayıt olunur 2026: kayıt yöntemleri, promosyon kodu girişi, gerekli bilgiler ve hesap açarken sık yapılan hatalar. Adım adım üyelik rehberi.</dc:description>
  <dc:subject>1xBet kayıt: adım adım üyelik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