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3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1xBet rakipleriyle karşılaştır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Emre Yıldırım, bahis editörü · 01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Karşılaştırma kriter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Yasal durum ve erişim: lisans var mı, site engelli mi, giriş adresi sabit mi?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Oran ve çizgi: market çeşitliliği, niş ligler ve canlı bahis derinliğ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onus ve kampanya: tutar, çevrim şartı, kapsam ve şeffaflık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Ödeme: yöntem çeşitliliği (Papara, havale/EFT, kripto) ve işlem süreler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ullanım: arayüz, uygulama erişimi ve müşteri desteğ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arşılaştırma marka adı yerine kategori bazında ve sabit kriterlerle (yasa, oran, bonus, ödeme, kullanım) yapılı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Oran ve çizgide 1x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Market derinliği: uluslararası tarafta tek maç için çok sayıda alt market bulun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Niş ligler: daha az bilinen lig ve turnuvalara erişim genelde daha genişt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Canlı bahis: in-play market sayısı ve oran güncelleme hızı önemli bir ayrım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Marj: büyük futbol etkinliklerinde marj tipik olarak orta seviyedeyken niş marketlerde daha yüksek ol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Uluslararası taraf (1xBet dahil) genelde daha geniş market ve niş çizgi sunar; yerel operatörler popülerde yeterli ama daha dardı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Bonus ve kampanyalarda 1x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Görünen tutar yanıltıcı olabilir: yüksek çevrim çarpanı bonusu zor tamamlanır hale getir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apsam: bonusun hangi oyunlarda geçerli olduğu en az tutar kadar önemli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Şeffaflık: koşullar net değilse bonus dezavantaja döne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Uluslararası tarafta bonuslar daha büyük görünür ama çevrim şartı belirleyicidir; yerel kampanyalar daha sade ve yasal güvenceli olabil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Kullanım ve erişimde 1xB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Erişim istikrarı: yerel lisanslı operatörlere erişim sabittir; 1xBet engelli olduğu için giriş adresi sık değişir ve "güncel giriş/yeni adres" aran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Uygulama: Android APK resmi siteden indirilir (Google Play\'de gerçek para uygulaması yer almaz); iOS\'ta kurulum mağaza veya alternatif yöntemle yapıl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Ödeme: 1xBet tarafında Papara, havale/EFT ve kripto gibi yöntemler bulunur; tutarlar ₺ cinsinden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Arayüz: uluslararası siteler çok ürünlü ve yoğun olabilirken, yerel operatörler genelde daha sade bir deneyim sun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Erişim, en keskin farktır: yerel operatörler istikrarlı ve yasal, 1xBet engelli ve adresi değişken; bu güvenlik riski de doğuru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Sonuç karşılaştırmas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Yasalı önceleyen: erişim istikrarı ve düzenleyici güvence ön plandaysa yerel operatörler daha rahatt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Çeşitliliği önceleyen: ürün ve market genişliği aranıyorsa uluslararası taraf öne çıkar, ama engel ve adres riski göz önünde tutulmalı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Her durumda: bonus koşulları okunmalı, güncel adres resmi kanaldan teyit edilmeli ve 18+ sorumlu oyun ilkeleri korunmalı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azanan kategori önceliğe bağlıdır: yasa ve erişim için yerel operatörler, ürün çeşitliliği için uluslararası sitel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https://betturkey.site/1xbet-karsilastir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Bağımsız bilgilendirme amaçlı bir 1xBet incelemesidir. Bu site operatöre ait değildir ve bahis operatörü değildir: içerik yalnızca referans amaçlıdır. Bahis risk içerir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Emre Yıldırım, bahis editörü</dc:creator>
  <cp:lastModifiedBy>Unknown Creator</cp:lastModifiedBy>
  <dcterms:created xsi:type="dcterms:W3CDTF">2026-07-07T19:54:11Z</dcterms:created>
  <dcterms:modified xsi:type="dcterms:W3CDTF">2026-07-07T19:54:11Z</dcterms:modified>
  <dc:title>1xBet mi rakipler mi 2026: bahis sitesi kıyas</dc:title>
  <dc:description>1xBet'i diğer bahis siteleriyle karşılaştırma 2026: oranlar, bonuslar, çizgi, uygulama, erişim ve yerel ödeme yöntemleri. Hangi oyuncuya hangisi uygun.</dc:description>
  <dc:subject>1xBet rakipleriyle karşılaştırma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