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1xBet Android uygulaması: APK indir ve ku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Emre Yıldırım, bahis editörü · 1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1xBet Android uygulamasını nereden indirirsini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aynak: yalnızca operatörün resmi (güncel) adresindeki indirme bağlantıs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oogle Play: uygulama burada yoktur — "Play\'de bulamıyorum" normald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ahte APK riski: üçüncü taraf APK siteleri kötü amaçlı kod barındır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osya türü: .apk uzantılı kurulum dosyas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ndroid APK Google Play'de değildir; yalnızca operatörün resmi adresinden indirin, üçüncü taraf APK sitelerinden kaçını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APK kurulumu adım adı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Resmi (güncel) adresten .apk dosyasını indirin ve indirme tamamlanana kadar bek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ndroid Ayarlar > Güvenlik / Uygulamalar bölümünden, ilgili tarayıcı için "bilinmeyen kaynaklardan yükleme" iznini geçici olarak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İndirilenler klasöründen APK dosyasına dokunun ve kurulum istemini onayl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urulum bitince bilinmeyen kaynaklar iznini tekrar kapatın ve uygulamayı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Uygulamada giriş yapın ya da kayıt olun ve bildirimleri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PK kurulumu indir, bilinmeyen kaynaklara geçici izin ver, çalıştır adımlarından oluşur; izni sonradan kapatı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Sistem gereksinimleri ve performa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ndroid sürümü: güncel ve yaygın olarak desteklenen sürümler öner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epolama: APK ve sonraki güncellemeler için yeterli boş ala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ellek (RAM): canlı bahis ve casino için daha fazla bellek akıcılığı artır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İnternet: canlı yayın ve hızlı oranlar için stabil bağlantı (mümkünse Wi-Fi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Uygulama yaygın Android sürümleriyle çalışır; performans büyük ölçüde bellek ve bağlantı stabilitesine bağlıdı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Uygulama özellik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por ve canlı bahis: Süper Lig, Türkiye Kupası, Şampiyonlar Ligi dahil geniş men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sino ve Aviator: slot, masa oyunları ve popüler crash oyunlarına erişi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esap işlemleri: yatırma/çekme (Papara, banka kartı, havale/EFT, kript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ildirimler: maç ve adres güncellemeleri için anlık uyarı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dres yönetimi: engelleme durumunda güncel adrese içeriden yönlendirm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Uygulama masaüstü işlevlerini mobile taşır ve adres değişimlerini içeriden yöneterek erişimi istikrarlı tut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Güncelleme ve sık hata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üncelleme: uygulama içi güncelleme bildirimini ya da resmi adresteki yeni APK\'yı kullan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"Kurulum engellendi": bilinmeyen kaynaklar izninin açık olduğundan emin ol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"Uygulama açılmıyor": eski sürümü kaldırıp güncel APK\'yı yeniden kur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"Bağlantı yok": eski sürüm engellenmiş eski adrese bakıyor olabilir, güncelley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vaşlık/takılma: önbelleği temizleyin, arka plan uygulamalarını kapat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üncellemeler uygulama içinden veya resmi APK ile yapılır; sık hataların çoğu eski sürüm ve izin ayarlarından kaynaklanı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ttps://betturkey.site/1xbet-indir-android-ap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Bağımsız bilgilendirme amaçlı bir 1xBet incelemesidir. Bu site operatöre ait değildir ve bahis operatörü değildir: içerik yalnızca referans amaçlıdır. Bahis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Emre Yıldırım, bahis editörü</dc:creator>
  <cp:lastModifiedBy>Unknown Creator</cp:lastModifiedBy>
  <dcterms:created xsi:type="dcterms:W3CDTF">2026-07-07T19:54:13Z</dcterms:created>
  <dcterms:modified xsi:type="dcterms:W3CDTF">2026-07-07T19:54:13Z</dcterms:modified>
  <dc:title>1xBet indir Android 2026: APK ve kurulum adımları</dc:title>
  <dc:description>1xBet uygulamasını Android'e nasıl indirirsiniz 2026: resmi kaynaktan APK indirme, kurulum, güncelleme ve hata çözümü. Sistem gereksinimleri ve özellikler.</dc:description>
  <dc:subject>1xBet Android uygulaması: APK indir ve kur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