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3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BAHISPUSUL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1xBet incelemesi: bahis, bonus ve giriş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B61">
                    <a:alpha val="100000"/>
                  </a:srgbClr>
                </a:solidFill>
                <a:latin typeface="Calibri"/>
              </a:rPr>
              <a:t><![CDATA[Emre Yıldırım, bahis editörü · 16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1xBet nedir ve pazardaki y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Kuruluş: 2007, uluslararası ölçekte faaliye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Ürün yelpazesi: spor, canlı bahis, casino, canlı casino, Aviator/crash, e-spor, sanal bahisle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Türkiye durumu: yerel lisans yok; erişim engellendiği için adres sık değiş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Para birimi: hesap ₺ dahil çok sayıda birimde tutulab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1xBet köklü bir uluslararası markadır, ancak Türkiye'de lisanssızdır ve erişim engellendiği için adresi değişkendi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Rakamlarla 1xBet'in temel bilgi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Markayı hızlıca tanımak için kuruluş yılı, ürün sayısı, ödeme rayları ve para birimi gibi temel veriler bir araya getirildiğinde net bir profil çık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Temel veriler markanın geniş kapsamını gösterir; bonus ve limit gibi sayılar her zaman resmi sitede doğrulanmalıdı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Bahis çizgileri, oranlar ve ürünl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Spor bahisleri: futbol, basketbol, tenis, voleybol ve daha fazlas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Canlı bahis: maç sırasında değişen oranlar ve istatistik destekli akış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Casino ve canlı casino: slot, masa oyunları, gerçek krupiyeli masala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Aviator/crash: Türkiye\'de çok aranan hızlı tempolu oyun türü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E-spor ve sanal bahisler: 7/24 erişilebilen ek pazarla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Ürün yelpazesi geniştir ve futbol ağırlıklıdır; oranlar markete göre değişir ve karşılaştırılmaya değ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Bonuslar ve oyuncu koşulları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Hoş geldin bonusu: yüzde + üst limit; tutar resmi sitede güncellen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Çevrim şartı: bonusu çekilebilir bakiyeye dönüştürmek için gereken bahis hacm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Minimum yatırım: düşük tutarlardan başlar; kesin değer resmi sitede güncellen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Geçerlilik süresi: bonusun kullanılması için tanınan süre sınırlı olab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Bonusun gerçek değeri tutarda değil çevrim ve süre koşullarındadır; rakamlar resmi sitede doğrulanmalıdı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Artılar, eksiler ve sonuç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Artı: çok geniş spor ve casino menüsü, Aviator dahil popüler oyunla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Artı: Papara, banka kartı, havale/EFT ve kripto ile esnek ödem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Artı: Android ve iOS uygulamalarıyla mobil erişim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Eksi: Türkiye\'de yerel lisans yok; resmi siteye erişim engell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Eksi: giriş adresi sık değiştiği için kullanıcı güncel adresi takip etmek zorund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Eksi: sahte "giriş" siteleri ve dolandırıcılık riski bulunur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https://betturkey.site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B61">
                    <a:alpha val="100000"/>
                  </a:srgbClr>
                </a:solidFill>
                <a:latin typeface="Calibri"/>
              </a:rPr>
              <a:t><![CDATA[Bağımsız bilgilendirme amaçlı bir 1xBet incelemesidir. Bu site operatöre ait değildir ve bahis operatörü değildir: içerik yalnızca referans amaçlıdır. Bahis risk içerir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Emre Yıldırım, bahis editörü</dc:creator>
  <cp:lastModifiedBy>Unknown Creator</cp:lastModifiedBy>
  <dcterms:created xsi:type="dcterms:W3CDTF">2026-07-07T19:54:11Z</dcterms:created>
  <dcterms:modified xsi:type="dcterms:W3CDTF">2026-07-07T19:54:11Z</dcterms:modified>
  <dc:title>1xBet inceleme 2026: giriş, uygulama, bonus, casino</dc:title>
  <dc:description>Kapsamlı 1xBet incelemesi 2026: bahis çizgileri, oranlar, bonuslar, mobil uygulama, casino ve güncel giriş. Avantajlar ve dezavantajlar tarafsız bir bakışla.</dc:description>
  <dc:subject>1xBet incelemesi: bahis, bonus ve giriş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