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güvenilir mi?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07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1xBet'in Türkiye'deki yasal durum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üzenleyici: BTK (Bilgi Teknolojileri ve İletişim Kurumu), yasa dışı bahis sitelerine erişimi engel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Lisanslı operatörler: Türkiye'de yalnızca Iddaa, Misli ve Nesine gibi yerel lisanslı operatörlere izin ver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1xBet'in durumu: 1xBet BTK lisanslı değildir; resmi sitesine erişim engel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onuç: Lisanssız bir siteye hesap açan oyuncu yerel düzenleyici koruması altında değil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1xBet Türkiye'de BTK lisanslı değildir ve sitesi engellidir; bu, oyuncunun yerel düzenleyici koruması ve başvuru mercii olmadığı anlamına gel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1xBet ödeme yapıyor m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Ölçek: 1xBet 2007'den beri faaliyet gösteren, çok sayıda ülkede milyonlarca kullanıcısı olan büyük bir marka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oşullu ödeme: Ödemeler doğrulama (KYC), kurallara uyum ve bonus çevriminin tamamlanmasına bağ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ecikme nedenleri: En sık gecikmeler eksik doğrulama veya bitmemiş çevrimden kaynaklanır, kötü niyetten değ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ürkiye riski: Haksız bir gecikme veya ret olursa başvurabileceğiniz yerel bir düzenleyici makam yokt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1xBet büyük ölçekli, ödeme yapan bir operatördür; ancak ödemeler koşulludur ve Türkiye'de haksız gecikmeye karşı yerel başvuru mercii bulunmaz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esap ve veri güve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üçlü parola: Başka sitelerle paylaşılmayan, tahmin edilmesi zor bir parola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Şifreli bağlantı: İşlemleri yalnızca HTTPS bağlantılı, doğrulanmış resmi adres üzerinden yap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endi adınıza işlem: Kart ve cüzdan kendi adınıza olmalı; bu hem güvenlik hem doğrulama için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hte adres uyarısı: Engelleme nedeniyle kullanıcılar "güncel adres" arar; kopya siteler en büyük veri sızıntısı kaynağ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sap güvenliğinin büyük kısmı kullanıcı davranışındadır; engelleme kaynaklı sahte "güncel adres" siteleri en büyük veri riski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ahte siteler ve dolandırıcılı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opya giriş siteleri: Gerçeğe benzeyen ama bilgileri çalmak için kurulmuş sayfa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hte bonus/kod reklamları: "Kesin kazandıran" tekliflerle veri veya ön ödeme isteyen sayfa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imlik talep eden tuzaklar: Kod ya da bonus karşılığı belge isteyen üçüncü taraf site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nlış cüzdan/IBAN yönlendirmesi: Yatırılan parayı doğrudan dolandırıcıya gönderten sahte ödeme ekranlar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ürkiye'deki en somut risk sahte "giriş adresi" siteleridir; bonus karşılığı ön ödeme/belge isteyen hiçbir teklif meşru değild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orun çıkınca ne yapıl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İşlem numarası, ekran görüntüsü ve yazışmalar gibi tüm kanıtları sak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sabın resmi destek kanalından (canlı destek/e-posta) sorunu net biçimde ilet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alep edilen belgeyi (genellikle doğrulama belgesi) eksiksiz ve okunaklı gönde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onus kaynaklı bir engel varsa ilgili çevrim koşulunu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Çözüm gelmezse, lisanssız platformda yerel itiraz mercii olmadığını göz önünde bulundu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orun çıkınca kanıt toplayıp operatöre başvurun; lisanssız platformda yerel itiraz mercii olmadığından asıl koruma önleyici dikkatt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guvenilir-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2026-07-07T19:54:12Z</dcterms:created>
  <dcterms:modified xsi:type="dcterms:W3CDTF">2026-07-07T19:54:12Z</dcterms:modified>
  <dc:title>1xBet güvenilir mi 2026: lisans, ödeme, güvenlik</dc:title>
  <dc:description>1xBet güvenilir mi 2026: yasal durum ve lisans, gerçekten ödeme yapıyor mu, hesap güvenliği, sahte siteler ve sorun çıkınca ne yapmalı. Tarafsız değerlendirme.</dc:description>
  <dc:subject>1xBet güvenilir mi?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