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03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BAHISPUSUL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1xBet casino: slot, canlı casino ve crash oyunları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Emre Yıldırım, bahis editörü · 13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1xBet casino ne sun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lotlar — kataloğun en büyük bölümü, çeşitli temalar ve mekanikl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Masa oyunları — rulet, blackjack, bakara, poker varyantlar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Canlı casino — gerçek krupiyelerle yayın üzerinden oynanan masa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Crash oyunları — Aviator başta olmak üzere hızlı tempolu seçenekl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Diğer — anlık kazanç oyunları, sanal seçenekle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Casino slot, masa, canlı ve crash oyunlarını toplar; tümü şans temellidir ve ev avantajı oyuncu aleyhinedi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Slotlar ve popüler oyunl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RTP (oyuncuya dönüş oranı) — uzun vadeli teorik geri ödeme yüzdesi, oyuna göre değiş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Volatilite — düşük volatilite sık küçük, yüksek volatilite seyrek büyük sonuç eğilim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onus turları — ücretsiz dönüşler, çarpanlar, mini oyun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Hat ve çizgi sayısı — kazanç kombinasyonlarının oluştuğu yap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lot seçerken temadan çok RTP ve volatiliteye bak; her dönüş bağımsızdır, ev avantajı her zaman vardı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Canlı casin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Canlı rulet — gerçek çark, çeşitli bahis seçenekler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Canlı blackjack — krupiyeye karşı, koltuk sınırlı masa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akara ve poker — klasik masa oyunlarının canlı versiyonlar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Oyun şovları — sunucu eşliğinde çark ve interaktif formatla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Canlı casino gerçek krupiyerlerle oynanır ve şeffaf hissettirir, ama ev avantajı her masada geçerlidi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Crash oyunları ve Aviato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asit kural — bahis koy, çarpan yükselsin, çöküşten önce çek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Otomatik çekme — belirli bir çarpanda otomatik çekme ayarlanabil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Yüksek volatilite — kısa, hızlı turlar ve geniş sonuç dağılımı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RTP — tipik crash oyunlarında RTP genel olarak yaklaşık %95-97 aralığında ifade edilir, kesin değer oyuna ve sağlayıcıya göre değiş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Aviator basit görünür ama yüksek volatiliteli ve bağımsız sonuçludur; hiçbir strateji çöküş anını tahmin edemez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Casino oyununun özellik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Şans temelli — sonuçlar rastlantısaldır, beceriyle değiştirilemez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Ev avantajı — uzun vadede ortalama oyuncu aleyhined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Bağımsız turlar — geçmiş sonuç gelecek sonucu etkilemez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Volatilite farkı — bazı oyunlar sık küçük, bazıları seyrek büyük dalgalanma verir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Strateji sınırı — hiçbir sistem ev avantajını ortadan kaldıramaz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•  Tüm casino oyunları şans temellidir ve ev avantajı oyuncu aleyhinedir; bütçe ve zaman sınırı koymak şarttı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0E9F6E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3211B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0E9F6E">
                    <a:alpha val="100000"/>
                  </a:srgbClr>
                </a:solidFill>
                <a:latin typeface="Calibri"/>
              </a:rPr>
              <a:t><![CDATA[https://betturkey.site/1xbet-casino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66B61">
                    <a:alpha val="100000"/>
                  </a:srgbClr>
                </a:solidFill>
                <a:latin typeface="Calibri"/>
              </a:rPr>
              <a:t><![CDATA[Bağımsız bilgilendirme amaçlı bir 1xBet incelemesidir. Bu site operatöre ait değildir ve bahis operatörü değildir: içerik yalnızca referans amaçlıdır. Bahis risk içerir. 18+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Emre Yıldırım, bahis editörü</dc:creator>
  <cp:lastModifiedBy>Unknown Creator</cp:lastModifiedBy>
  <dcterms:created xsi:type="dcterms:W3CDTF">2026-07-07T19:54:12Z</dcterms:created>
  <dcterms:modified xsi:type="dcterms:W3CDTF">2026-07-07T19:54:12Z</dcterms:modified>
  <dc:title>1xBet casino 2026: slot, canlı casino ve Aviator</dc:title>
  <dc:description>1xBet casino 2026: slot oyunları, canlı casino, Aviator ve masa oyunları. Sağlayıcılar, casino bonusları ve RTP gerçeği. Sorumlu oyun ilkeleriyle.</dc:description>
  <dc:subject>1xBet casino: slot, canlı casino ve crash oyunları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